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59" r:id="rId4"/>
    <p:sldId id="256" r:id="rId5"/>
    <p:sldId id="257" r:id="rId6"/>
    <p:sldId id="260" r:id="rId7"/>
    <p:sldId id="261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0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6B501-78ED-9300-1694-AC6A1FE553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CE8BCF-84E3-5C56-16B4-C83177B88C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80098-BFDB-4711-8988-86AC676EB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10F23-9CA3-494A-9975-556E5F1B20C4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BAB3D-8495-8DE9-A8A8-C1640A703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F689C-C8E9-A9F0-6CE5-1A8D8A9A7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AAC4-D057-4F9C-ACC5-4A6DAA25C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44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56F18-050D-894A-855A-A9F7B1FD7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DF0D2D-A200-682B-06E9-2E49D92860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C9A20-3EB4-33B2-8F6D-680338DD3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10F23-9CA3-494A-9975-556E5F1B20C4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83373-B96F-1E0C-27E4-67835F94C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FA33E-968D-BE62-1473-00D499310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AAC4-D057-4F9C-ACC5-4A6DAA25C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00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85DB98-50E8-71C9-657E-43AEB248F2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00C11B-8433-CD2D-01CF-5A6DC4732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02DF6-FF61-E02C-991C-4EE89DBE7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10F23-9CA3-494A-9975-556E5F1B20C4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AD56F-C55F-EAD9-5917-1553594E7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19C77-BC4A-EEDF-B91B-572683EC4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AAC4-D057-4F9C-ACC5-4A6DAA25C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863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3DA6A-F6C9-71D4-E786-603C964F4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3B6A7-C646-9394-B780-EE9FF83C6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BBB84-416C-49DA-1302-10B98E4FD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10F23-9CA3-494A-9975-556E5F1B20C4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2246B-777E-44BA-39AC-BEFDACAF2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707CF-DD60-DD64-7D4F-6BAF96D92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AAC4-D057-4F9C-ACC5-4A6DAA25C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127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C3BC5-652F-4D6F-567C-0AD64AF0A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F40186-FCC4-22BB-1BC2-8144847954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277BA-A08A-75EF-73AF-5330120DD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10F23-9CA3-494A-9975-556E5F1B20C4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52990-B6E7-C5D7-1D99-A9CFE43D7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EC6FE-1020-F5EE-76C1-D0447C1A3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AAC4-D057-4F9C-ACC5-4A6DAA25C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312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26C23-75F2-33DF-C14E-799412813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DBF32-68B6-67A7-9DA9-F127FBBCB0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B014CC-DA53-9325-71B5-BBBA6846F4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977096-7CDF-B502-69D0-72AE8AC14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10F23-9CA3-494A-9975-556E5F1B20C4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9EB1DE-97C2-4384-100D-AF6AF3C25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D23608-DD73-A2EA-B24B-227A6D54F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AAC4-D057-4F9C-ACC5-4A6DAA25C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607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D47C4-DC53-5FE2-D603-67529589C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F35ED3-A047-F68F-E791-64183B0B4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D60BB2-450C-306A-FAAF-FAEDEBDFDC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E24398-0515-4995-6616-78C328869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5C4A8A-EFE9-A5D3-6535-E3F2FA4191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F2F5E1-8FCF-920F-B63A-947E724B9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10F23-9CA3-494A-9975-556E5F1B20C4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4E0AAE-3E82-865A-A8C4-7B203EC15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685E80-65D0-54C1-5833-63179EA43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AAC4-D057-4F9C-ACC5-4A6DAA25C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344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4963C-2A70-31A2-D398-17F0F53C2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2E1C57-1396-DEF6-4A99-EF00DD24F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10F23-9CA3-494A-9975-556E5F1B20C4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CBCCF9-53BD-99BB-3CEE-5B0EEDAB3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2DFD26-0AA1-F1BC-DC59-BEAE8ED10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AAC4-D057-4F9C-ACC5-4A6DAA25C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483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6FB6F1-5FA3-8512-44F9-04EF00C61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10F23-9CA3-494A-9975-556E5F1B20C4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03E1F2-DD41-F34F-E0A2-8C26B3F30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C2D250-D1ED-1F00-D950-3429CC0B1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AAC4-D057-4F9C-ACC5-4A6DAA25C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92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AF79B-4CDF-E1AF-A588-AC32AB440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02416-7C12-5E2B-65BB-1C538C370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E1B446-5061-C130-82CB-D5BE4E14B2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3E21BC-A3FC-5B5F-B216-BE7758621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10F23-9CA3-494A-9975-556E5F1B20C4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8A78B6-42D4-3C09-87CF-C005FEFED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ACA85B-4523-826F-A88C-C900E2BE5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AAC4-D057-4F9C-ACC5-4A6DAA25C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15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B9925-FE58-727F-F533-87C384C1C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7CBC91-5E9D-4F49-7799-3128D9CAD8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108A16-A05C-DB8F-C361-FD70908E41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FCFA4-F743-2B98-BEDE-BB2869C00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10F23-9CA3-494A-9975-556E5F1B20C4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F043B3-8881-9B80-75C2-0690C9D0B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5012DC-7C3C-6287-F442-ECD6E4489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AAC4-D057-4F9C-ACC5-4A6DAA25C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37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0F7865-9E69-3472-9628-E484768C3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D5D0BC-076D-2D0F-B802-1BD994396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541E3-B5F8-EBFD-A8FC-97F55408F0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10F23-9CA3-494A-9975-556E5F1B20C4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2ED80-D150-8170-5E4A-2CFC915FE2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3F005-1D39-4A18-BD65-49C020E9F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AAAC4-D057-4F9C-ACC5-4A6DAA25C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47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qgis.org/resources/installation-guide/#macports" TargetMode="External"/><Relationship Id="rId2" Type="http://schemas.openxmlformats.org/officeDocument/2006/relationships/hyperlink" Target="https://qgis.org/download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0WXBfg7Wjs" TargetMode="External"/><Relationship Id="rId2" Type="http://schemas.openxmlformats.org/officeDocument/2006/relationships/hyperlink" Target="https://qgis.org/resources/installation-guide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idQvOMWNMG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eDckTBKqBD0?si=nHve60QS4huNcvuQ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C8E57-79D0-861A-A2ED-18C5740532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Arial Narrow" panose="020B0606020202030204" pitchFamily="34" charset="0"/>
              </a:rPr>
              <a:t>Introduction to QGIS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832BD-898E-929B-D62A-E33F9C5D11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900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51D80-D124-CCD8-52DA-3E9E83FB4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 Narrow" panose="020B0606020202030204" pitchFamily="34" charset="0"/>
              </a:rPr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F3492-D244-B79A-407B-4F7DC7203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768" y="1421027"/>
            <a:ext cx="10773032" cy="475593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By the end of this module, students should be able to:</a:t>
            </a:r>
          </a:p>
          <a:p>
            <a:pPr marL="0" indent="0">
              <a:buNone/>
            </a:pPr>
            <a:r>
              <a:rPr lang="en-US" dirty="0"/>
              <a:t>Download and install QGIS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Add data into QGIS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Add layers to QGIS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Download layout loader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Save and export data in QGIS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49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B824C-E98F-0A17-05DC-636D87FFD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General steps in using QGIS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88E13-3F26-9F7A-9C25-7DE8323082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690688"/>
            <a:ext cx="5167185" cy="4802187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/>
              <a:t>Download and Install QGIS</a:t>
            </a:r>
          </a:p>
          <a:p>
            <a:pPr marL="0" indent="0">
              <a:buNone/>
            </a:pPr>
            <a:r>
              <a:rPr lang="en-US" dirty="0"/>
              <a:t>2. Launch QGIS and </a:t>
            </a:r>
            <a:r>
              <a:rPr lang="en-US" dirty="0" err="1"/>
              <a:t>familiarise</a:t>
            </a:r>
            <a:r>
              <a:rPr lang="en-US" dirty="0"/>
              <a:t> yourself with the Interface</a:t>
            </a:r>
          </a:p>
          <a:p>
            <a:pPr marL="0" indent="0">
              <a:buNone/>
            </a:pPr>
            <a:r>
              <a:rPr lang="en-US" dirty="0"/>
              <a:t>3. Add Data to Your Project</a:t>
            </a:r>
          </a:p>
          <a:p>
            <a:pPr marL="0" indent="0">
              <a:buNone/>
            </a:pPr>
            <a:r>
              <a:rPr lang="en-US" dirty="0"/>
              <a:t>4. Style Your Layers </a:t>
            </a:r>
          </a:p>
          <a:p>
            <a:pPr marL="0" indent="0">
              <a:buNone/>
            </a:pPr>
            <a:r>
              <a:rPr lang="en-US" dirty="0"/>
              <a:t>5.  Perform Analysis</a:t>
            </a:r>
          </a:p>
          <a:p>
            <a:pPr marL="0" indent="0">
              <a:buNone/>
            </a:pPr>
            <a:r>
              <a:rPr lang="en-US" dirty="0"/>
              <a:t>6. Create a Map Layout </a:t>
            </a:r>
          </a:p>
          <a:p>
            <a:pPr marL="0" indent="0">
              <a:buNone/>
            </a:pPr>
            <a:r>
              <a:rPr lang="en-US" dirty="0"/>
              <a:t>7. Save Your Project </a:t>
            </a:r>
          </a:p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696C7F6-E1DA-B142-0064-DA55C5727EF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384" y="1690688"/>
            <a:ext cx="5506478" cy="480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564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19DB5-8BDC-199B-AEE6-7F9A54E43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Downloading and Installing QGIS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0E0EB-AF19-2C0A-FB31-C69FD680E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download QGIS;</a:t>
            </a:r>
          </a:p>
          <a:p>
            <a:pPr marL="0" indent="0">
              <a:buNone/>
            </a:pPr>
            <a:r>
              <a:rPr lang="en-US" dirty="0"/>
              <a:t>For windows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https://qgis.org/download/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</a:t>
            </a:r>
            <a:r>
              <a:rPr lang="en-US" dirty="0" err="1"/>
              <a:t>macbook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https://qgis.org/resources/installation-guide/#macports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603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1E249-34D0-5DE8-CD2A-403C1D2BA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Installing QGIS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0DA0F-144D-0F31-41F2-5D32F8EF4D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To install QGIS, follow the guide below;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https://qgis.org/resources/installation-guide/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Follow this video to install QGIS</a:t>
            </a:r>
          </a:p>
          <a:p>
            <a:pPr marL="0" indent="0">
              <a:buNone/>
            </a:pPr>
            <a:r>
              <a:rPr lang="en-US">
                <a:hlinkClick r:id="rId3"/>
              </a:rPr>
              <a:t>https://www.youtube.com/watch?v=s0WXBfg7Wjs</a:t>
            </a:r>
            <a:endParaRPr lang="en-US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999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4344C-D0AD-74F6-40E7-B3E0214B4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049" y="365126"/>
            <a:ext cx="10624751" cy="870550"/>
          </a:xfrm>
        </p:spPr>
        <p:txBody>
          <a:bodyPr/>
          <a:lstStyle/>
          <a:p>
            <a:r>
              <a:rPr lang="en-US" b="1" dirty="0"/>
              <a:t>Making your first map in QGIS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F4BCD-C1CD-D3EF-F63E-AC8B97761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049" y="1235676"/>
            <a:ext cx="10624751" cy="4941287"/>
          </a:xfrm>
        </p:spPr>
        <p:txBody>
          <a:bodyPr/>
          <a:lstStyle/>
          <a:p>
            <a:r>
              <a:rPr lang="en-US" dirty="0"/>
              <a:t>Take a look at this beginner tutorial and create your first map in QGIS. Here you will find the following: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Adding your first data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Connecting to WMS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Downloading layout loader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How to make a map</a:t>
            </a:r>
          </a:p>
          <a:p>
            <a:pPr marL="0" indent="0">
              <a:buNone/>
            </a:pPr>
            <a:r>
              <a:rPr lang="en-US" dirty="0">
                <a:hlinkClick r:id="rId2" tooltip="Share link"/>
              </a:rPr>
              <a:t>https://youtu.be/idQvOMWNMGI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695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D2119-9093-FC50-55B7-C6D1D9EB6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Working with vector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A368B-A9A0-8390-7C2E-A6A2682FEE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In this lecture video, you will find the following explanations on how to work with vector data: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Load Vector Data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Explore Data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Symbology and Styling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Edit Vector Data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Data Management and analysis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Data saving and export</a:t>
            </a:r>
            <a:endParaRPr lang="en-US" dirty="0">
              <a:hlinkClick r:id="rId2"/>
            </a:endParaRP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https://youtu.be/eDckTBKqBD0?si=nHve60QS4huNcvuQ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710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E2569-8BE1-BD55-B3BE-B9F5D281A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6DC22-C8BB-B4DD-6267-563D3EC397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en-US" sz="4400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en-US" sz="4400" dirty="0">
                <a:latin typeface="Arial Black" panose="020B0A04020102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108846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261</Words>
  <Application>Microsoft Office PowerPoint</Application>
  <PresentationFormat>Widescreen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Arial Narrow</vt:lpstr>
      <vt:lpstr>Calibri</vt:lpstr>
      <vt:lpstr>Calibri Light</vt:lpstr>
      <vt:lpstr>Wingdings</vt:lpstr>
      <vt:lpstr>Office Theme</vt:lpstr>
      <vt:lpstr>Introduction to QGIS</vt:lpstr>
      <vt:lpstr>Learning objectives</vt:lpstr>
      <vt:lpstr>General steps in using QGIS</vt:lpstr>
      <vt:lpstr>Downloading and Installing QGIS </vt:lpstr>
      <vt:lpstr>Installing QGIS</vt:lpstr>
      <vt:lpstr>Making your first map in QGIS</vt:lpstr>
      <vt:lpstr>Working with vector data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Jothum Anyuru</dc:creator>
  <cp:lastModifiedBy>Jothum Anyuru</cp:lastModifiedBy>
  <cp:revision>2</cp:revision>
  <dcterms:created xsi:type="dcterms:W3CDTF">2025-09-25T09:57:44Z</dcterms:created>
  <dcterms:modified xsi:type="dcterms:W3CDTF">2025-09-25T12:29:07Z</dcterms:modified>
</cp:coreProperties>
</file>