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embeddedFontLst>
    <p:embeddedFont>
      <p:font typeface="Oswal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9" roundtripDataSignature="AMtx7mgUb2u7QAAoNQljIXA4Pj8GuC0v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font" Target="fonts/Oswald-regular.fntdata"/><Relationship Id="rId8" Type="http://schemas.openxmlformats.org/officeDocument/2006/relationships/font" Target="fonts/Oswal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/>
          <p:nvPr/>
        </p:nvSpPr>
        <p:spPr>
          <a:xfrm>
            <a:off x="-35700" y="2677834"/>
            <a:ext cx="12280867" cy="4230167"/>
          </a:xfrm>
          <a:custGeom>
            <a:rect b="b" l="l" r="r" t="t"/>
            <a:pathLst>
              <a:path extrusionOk="0" h="126905" w="368426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/>
          </a:solidFill>
          <a:ln>
            <a:noFill/>
          </a:ln>
        </p:spPr>
      </p:sp>
      <p:sp>
        <p:nvSpPr>
          <p:cNvPr id="39" name="Google Shape;39;p4"/>
          <p:cNvSpPr/>
          <p:nvPr/>
        </p:nvSpPr>
        <p:spPr>
          <a:xfrm>
            <a:off x="-35700" y="2852933"/>
            <a:ext cx="12280867" cy="4055067"/>
          </a:xfrm>
          <a:custGeom>
            <a:rect b="b" l="l" r="r" t="t"/>
            <a:pathLst>
              <a:path extrusionOk="0" h="121652" w="368426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2549"/>
            </a:srgbClr>
          </a:solidFill>
          <a:ln>
            <a:noFill/>
          </a:ln>
        </p:spPr>
      </p:sp>
      <p:sp>
        <p:nvSpPr>
          <p:cNvPr id="40" name="Google Shape;40;p4"/>
          <p:cNvSpPr/>
          <p:nvPr/>
        </p:nvSpPr>
        <p:spPr>
          <a:xfrm rot="8100000">
            <a:off x="2463975" y="24194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4"/>
          <p:cNvSpPr/>
          <p:nvPr/>
        </p:nvSpPr>
        <p:spPr>
          <a:xfrm rot="8100000">
            <a:off x="8051975" y="27978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4"/>
          <p:cNvSpPr/>
          <p:nvPr/>
        </p:nvSpPr>
        <p:spPr>
          <a:xfrm rot="8100000">
            <a:off x="9575975" y="28423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" name="Google Shape;43;p4"/>
          <p:cNvGrpSpPr/>
          <p:nvPr/>
        </p:nvGrpSpPr>
        <p:grpSpPr>
          <a:xfrm>
            <a:off x="-12700" y="2698767"/>
            <a:ext cx="12223767" cy="793733"/>
            <a:chOff x="-9525" y="4462475"/>
            <a:chExt cx="9167825" cy="595300"/>
          </a:xfrm>
        </p:grpSpPr>
        <p:sp>
          <p:nvSpPr>
            <p:cNvPr id="44" name="Google Shape;44;p4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" name="Google Shape;45;p4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" name="Google Shape;46;p4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47" name="Google Shape;47;p4"/>
          <p:cNvGrpSpPr/>
          <p:nvPr/>
        </p:nvGrpSpPr>
        <p:grpSpPr>
          <a:xfrm>
            <a:off x="-57115" y="2673452"/>
            <a:ext cx="12306100" cy="857049"/>
            <a:chOff x="-42837" y="4443488"/>
            <a:chExt cx="9229575" cy="642787"/>
          </a:xfrm>
        </p:grpSpPr>
        <p:sp>
          <p:nvSpPr>
            <p:cNvPr id="48" name="Google Shape;48;p4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4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4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3" name="Google Shape;73;p4"/>
          <p:cNvSpPr/>
          <p:nvPr/>
        </p:nvSpPr>
        <p:spPr>
          <a:xfrm>
            <a:off x="3987600" y="28637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4"/>
          <p:cNvSpPr/>
          <p:nvPr/>
        </p:nvSpPr>
        <p:spPr>
          <a:xfrm>
            <a:off x="1447600" y="32447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4"/>
          <p:cNvSpPr/>
          <p:nvPr/>
        </p:nvSpPr>
        <p:spPr>
          <a:xfrm>
            <a:off x="6527600" y="27701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4"/>
          <p:cNvSpPr/>
          <p:nvPr/>
        </p:nvSpPr>
        <p:spPr>
          <a:xfrm rot="8100000">
            <a:off x="11599932" y="25210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4"/>
          <p:cNvSpPr txBox="1"/>
          <p:nvPr>
            <p:ph type="ctrTitle"/>
          </p:nvPr>
        </p:nvSpPr>
        <p:spPr>
          <a:xfrm>
            <a:off x="3797300" y="4484567"/>
            <a:ext cx="7480400" cy="154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6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Completely blank"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3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80" name="Google Shape;80;p5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81" name="Google Shape;81;p5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5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5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" name="Google Shape;84;p5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85" name="Google Shape;85;p5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6" name="Google Shape;86;p5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87" name="Google Shape;87;p5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88" name="Google Shape;88;p5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89" name="Google Shape;89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" name="Google Shape;114;p5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5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 txBox="1"/>
          <p:nvPr>
            <p:ph type="title"/>
          </p:nvPr>
        </p:nvSpPr>
        <p:spPr>
          <a:xfrm>
            <a:off x="1431600" y="114300"/>
            <a:ext cx="9328800" cy="9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426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19" name="Google Shape;119;p5"/>
          <p:cNvSpPr txBox="1"/>
          <p:nvPr>
            <p:ph idx="1" type="body"/>
          </p:nvPr>
        </p:nvSpPr>
        <p:spPr>
          <a:xfrm>
            <a:off x="1508667" y="1259368"/>
            <a:ext cx="4453200" cy="43656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◉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0" name="Google Shape;120;p5"/>
          <p:cNvSpPr txBox="1"/>
          <p:nvPr>
            <p:ph idx="2" type="body"/>
          </p:nvPr>
        </p:nvSpPr>
        <p:spPr>
          <a:xfrm>
            <a:off x="6230084" y="1259368"/>
            <a:ext cx="4453200" cy="43656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◉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1" name="Google Shape;121;p5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Subtitle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/>
          <p:nvPr/>
        </p:nvSpPr>
        <p:spPr>
          <a:xfrm>
            <a:off x="-35700" y="2677834"/>
            <a:ext cx="12280867" cy="4230167"/>
          </a:xfrm>
          <a:custGeom>
            <a:rect b="b" l="l" r="r" t="t"/>
            <a:pathLst>
              <a:path extrusionOk="0" h="126905" w="368426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24" name="Google Shape;124;p6"/>
          <p:cNvSpPr/>
          <p:nvPr/>
        </p:nvSpPr>
        <p:spPr>
          <a:xfrm>
            <a:off x="-35700" y="2852933"/>
            <a:ext cx="12280867" cy="4055067"/>
          </a:xfrm>
          <a:custGeom>
            <a:rect b="b" l="l" r="r" t="t"/>
            <a:pathLst>
              <a:path extrusionOk="0" h="121652" w="368426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125" name="Google Shape;125;p6"/>
          <p:cNvSpPr/>
          <p:nvPr/>
        </p:nvSpPr>
        <p:spPr>
          <a:xfrm rot="8100000">
            <a:off x="2463975" y="24194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6"/>
          <p:cNvSpPr/>
          <p:nvPr/>
        </p:nvSpPr>
        <p:spPr>
          <a:xfrm rot="8100000">
            <a:off x="8051975" y="27978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6"/>
          <p:cNvSpPr/>
          <p:nvPr/>
        </p:nvSpPr>
        <p:spPr>
          <a:xfrm rot="8100000">
            <a:off x="9575975" y="28423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" name="Google Shape;128;p6"/>
          <p:cNvGrpSpPr/>
          <p:nvPr/>
        </p:nvGrpSpPr>
        <p:grpSpPr>
          <a:xfrm>
            <a:off x="-12700" y="2698767"/>
            <a:ext cx="12223767" cy="793733"/>
            <a:chOff x="-9525" y="4462475"/>
            <a:chExt cx="9167825" cy="595300"/>
          </a:xfrm>
        </p:grpSpPr>
        <p:sp>
          <p:nvSpPr>
            <p:cNvPr id="129" name="Google Shape;129;p6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0" name="Google Shape;130;p6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1" name="Google Shape;131;p6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132" name="Google Shape;132;p6"/>
          <p:cNvGrpSpPr/>
          <p:nvPr/>
        </p:nvGrpSpPr>
        <p:grpSpPr>
          <a:xfrm>
            <a:off x="-57115" y="2673452"/>
            <a:ext cx="12306100" cy="857049"/>
            <a:chOff x="-42837" y="4443488"/>
            <a:chExt cx="9229575" cy="642787"/>
          </a:xfrm>
        </p:grpSpPr>
        <p:sp>
          <p:nvSpPr>
            <p:cNvPr id="133" name="Google Shape;133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" name="Google Shape;158;p6"/>
          <p:cNvSpPr/>
          <p:nvPr/>
        </p:nvSpPr>
        <p:spPr>
          <a:xfrm>
            <a:off x="3987600" y="2863733"/>
            <a:ext cx="152800" cy="1528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/>
          <p:nvPr/>
        </p:nvSpPr>
        <p:spPr>
          <a:xfrm>
            <a:off x="1447600" y="3244733"/>
            <a:ext cx="152800" cy="1528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6"/>
          <p:cNvSpPr/>
          <p:nvPr/>
        </p:nvSpPr>
        <p:spPr>
          <a:xfrm>
            <a:off x="6527600" y="2770176"/>
            <a:ext cx="152800" cy="1528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 rot="8100000">
            <a:off x="11599932" y="25210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6"/>
          <p:cNvSpPr txBox="1"/>
          <p:nvPr>
            <p:ph type="ctrTitle"/>
          </p:nvPr>
        </p:nvSpPr>
        <p:spPr>
          <a:xfrm>
            <a:off x="3079133" y="4041533"/>
            <a:ext cx="6952800" cy="15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3" name="Google Shape;163;p6"/>
          <p:cNvSpPr txBox="1"/>
          <p:nvPr>
            <p:ph idx="1" type="subTitle"/>
          </p:nvPr>
        </p:nvSpPr>
        <p:spPr>
          <a:xfrm>
            <a:off x="3079255" y="5412333"/>
            <a:ext cx="69528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4" name="Google Shape;164;p6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67" name="Google Shape;167;p7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168" name="Google Shape;168;p7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1" name="Google Shape;171;p7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172" name="Google Shape;172;p7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7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7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175" name="Google Shape;175;p7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176" name="Google Shape;176;p7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1" name="Google Shape;201;p7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7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7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7"/>
          <p:cNvSpPr txBox="1"/>
          <p:nvPr>
            <p:ph idx="1" type="body"/>
          </p:nvPr>
        </p:nvSpPr>
        <p:spPr>
          <a:xfrm>
            <a:off x="609600" y="5137104"/>
            <a:ext cx="10972800" cy="6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867">
                <a:solidFill>
                  <a:schemeClr val="accen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6" name="Google Shape;206;p7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 + 3 columns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9" name="Google Shape;209;p8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210" name="Google Shape;210;p8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8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8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" name="Google Shape;213;p8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214" name="Google Shape;214;p8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8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8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217" name="Google Shape;217;p8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218" name="Google Shape;218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3" name="Google Shape;243;p8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8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8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8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8"/>
          <p:cNvSpPr txBox="1"/>
          <p:nvPr>
            <p:ph type="title"/>
          </p:nvPr>
        </p:nvSpPr>
        <p:spPr>
          <a:xfrm>
            <a:off x="1397000" y="845500"/>
            <a:ext cx="9328800" cy="9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48" name="Google Shape;248;p8"/>
          <p:cNvSpPr txBox="1"/>
          <p:nvPr>
            <p:ph idx="1" type="body"/>
          </p:nvPr>
        </p:nvSpPr>
        <p:spPr>
          <a:xfrm>
            <a:off x="941200" y="2168800"/>
            <a:ext cx="3295600" cy="3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◉"/>
              <a:defRPr sz="2133"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◉"/>
              <a:defRPr sz="2133"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/>
        </p:txBody>
      </p:sp>
      <p:sp>
        <p:nvSpPr>
          <p:cNvPr id="249" name="Google Shape;249;p8"/>
          <p:cNvSpPr txBox="1"/>
          <p:nvPr>
            <p:ph idx="2" type="body"/>
          </p:nvPr>
        </p:nvSpPr>
        <p:spPr>
          <a:xfrm>
            <a:off x="4405500" y="2168800"/>
            <a:ext cx="3295600" cy="3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◉"/>
              <a:defRPr sz="2133"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◉"/>
              <a:defRPr sz="2133"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/>
        </p:txBody>
      </p:sp>
      <p:sp>
        <p:nvSpPr>
          <p:cNvPr id="250" name="Google Shape;250;p8"/>
          <p:cNvSpPr txBox="1"/>
          <p:nvPr>
            <p:ph idx="3" type="body"/>
          </p:nvPr>
        </p:nvSpPr>
        <p:spPr>
          <a:xfrm>
            <a:off x="7869800" y="2168800"/>
            <a:ext cx="3295600" cy="3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◉"/>
              <a:defRPr sz="2133"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◉"/>
              <a:defRPr sz="2133"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/>
        </p:txBody>
      </p:sp>
      <p:sp>
        <p:nvSpPr>
          <p:cNvPr id="251" name="Google Shape;251;p8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54" name="Google Shape;254;p9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255" name="Google Shape;255;p9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8" name="Google Shape;258;p9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259" name="Google Shape;259;p9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9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262" name="Google Shape;262;p9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263" name="Google Shape;263;p9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9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9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9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9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9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9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9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9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9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9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9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9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9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8" name="Google Shape;288;p9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9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9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9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9"/>
          <p:cNvSpPr txBox="1"/>
          <p:nvPr>
            <p:ph type="title"/>
          </p:nvPr>
        </p:nvSpPr>
        <p:spPr>
          <a:xfrm>
            <a:off x="1397000" y="845500"/>
            <a:ext cx="9328800" cy="9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93" name="Google Shape;293;p9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1_Caption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0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6" name="Google Shape;296;p10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297" name="Google Shape;297;p10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0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0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" name="Google Shape;300;p10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301" name="Google Shape;301;p10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0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0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304" name="Google Shape;304;p10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305" name="Google Shape;305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0" name="Google Shape;330;p10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0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0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10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0"/>
          <p:cNvSpPr txBox="1"/>
          <p:nvPr>
            <p:ph idx="1" type="body"/>
          </p:nvPr>
        </p:nvSpPr>
        <p:spPr>
          <a:xfrm>
            <a:off x="609600" y="5137104"/>
            <a:ext cx="10972800" cy="6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867">
                <a:solidFill>
                  <a:schemeClr val="accen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35" name="Google Shape;335;p10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1"/>
          <p:cNvSpPr/>
          <p:nvPr/>
        </p:nvSpPr>
        <p:spPr>
          <a:xfrm>
            <a:off x="-38099" y="5929033"/>
            <a:ext cx="12255500" cy="949971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38" name="Google Shape;338;p11"/>
          <p:cNvSpPr/>
          <p:nvPr/>
        </p:nvSpPr>
        <p:spPr>
          <a:xfrm>
            <a:off x="-38099" y="6104149"/>
            <a:ext cx="12255500" cy="779252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339" name="Google Shape;339;p11"/>
          <p:cNvSpPr/>
          <p:nvPr/>
        </p:nvSpPr>
        <p:spPr>
          <a:xfrm rot="8100000">
            <a:off x="2463975" y="567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1"/>
          <p:cNvSpPr/>
          <p:nvPr/>
        </p:nvSpPr>
        <p:spPr>
          <a:xfrm rot="8100000">
            <a:off x="8051975" y="604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1"/>
          <p:cNvSpPr/>
          <p:nvPr/>
        </p:nvSpPr>
        <p:spPr>
          <a:xfrm rot="8100000">
            <a:off x="9575975" y="609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2" name="Google Shape;342;p11"/>
          <p:cNvGrpSpPr/>
          <p:nvPr/>
        </p:nvGrpSpPr>
        <p:grpSpPr>
          <a:xfrm>
            <a:off x="-12700" y="5949967"/>
            <a:ext cx="12223767" cy="793733"/>
            <a:chOff x="-9525" y="4462475"/>
            <a:chExt cx="9167825" cy="595300"/>
          </a:xfrm>
        </p:grpSpPr>
        <p:sp>
          <p:nvSpPr>
            <p:cNvPr id="343" name="Google Shape;343;p11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1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5" name="Google Shape;345;p11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346" name="Google Shape;346;p11"/>
          <p:cNvGrpSpPr/>
          <p:nvPr/>
        </p:nvGrpSpPr>
        <p:grpSpPr>
          <a:xfrm>
            <a:off x="-57115" y="5924651"/>
            <a:ext cx="12306100" cy="857050"/>
            <a:chOff x="-42837" y="4443488"/>
            <a:chExt cx="9229575" cy="642787"/>
          </a:xfrm>
        </p:grpSpPr>
        <p:sp>
          <p:nvSpPr>
            <p:cNvPr id="347" name="Google Shape;347;p11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1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1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1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11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1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11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1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11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11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11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11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11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1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1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11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11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11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11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11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11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11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11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11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1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2" name="Google Shape;372;p11"/>
          <p:cNvSpPr/>
          <p:nvPr/>
        </p:nvSpPr>
        <p:spPr>
          <a:xfrm>
            <a:off x="3987600" y="611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1"/>
          <p:cNvSpPr/>
          <p:nvPr/>
        </p:nvSpPr>
        <p:spPr>
          <a:xfrm>
            <a:off x="1447600" y="649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11"/>
          <p:cNvSpPr/>
          <p:nvPr/>
        </p:nvSpPr>
        <p:spPr>
          <a:xfrm>
            <a:off x="6527600" y="602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1"/>
          <p:cNvSpPr/>
          <p:nvPr/>
        </p:nvSpPr>
        <p:spPr>
          <a:xfrm rot="8100000">
            <a:off x="11599932" y="577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1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 graph">
  <p:cSld name="All graph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"/>
          <p:cNvSpPr/>
          <p:nvPr/>
        </p:nvSpPr>
        <p:spPr>
          <a:xfrm>
            <a:off x="-26766" y="849033"/>
            <a:ext cx="12271933" cy="6067867"/>
          </a:xfrm>
          <a:custGeom>
            <a:rect b="b" l="l" r="r" t="t"/>
            <a:pathLst>
              <a:path extrusionOk="0" h="182036" w="368158">
                <a:moveTo>
                  <a:pt x="41" y="263"/>
                </a:moveTo>
                <a:lnTo>
                  <a:pt x="16234" y="11294"/>
                </a:lnTo>
                <a:lnTo>
                  <a:pt x="31283" y="5122"/>
                </a:lnTo>
                <a:lnTo>
                  <a:pt x="62144" y="4991"/>
                </a:lnTo>
                <a:lnTo>
                  <a:pt x="77384" y="0"/>
                </a:lnTo>
                <a:lnTo>
                  <a:pt x="92624" y="13527"/>
                </a:lnTo>
                <a:lnTo>
                  <a:pt x="107674" y="21276"/>
                </a:lnTo>
                <a:lnTo>
                  <a:pt x="122723" y="21145"/>
                </a:lnTo>
                <a:lnTo>
                  <a:pt x="138725" y="10375"/>
                </a:lnTo>
                <a:lnTo>
                  <a:pt x="153775" y="7880"/>
                </a:lnTo>
                <a:lnTo>
                  <a:pt x="168443" y="2349"/>
                </a:lnTo>
                <a:lnTo>
                  <a:pt x="184064" y="14841"/>
                </a:lnTo>
                <a:lnTo>
                  <a:pt x="199304" y="15274"/>
                </a:lnTo>
                <a:lnTo>
                  <a:pt x="214354" y="25085"/>
                </a:lnTo>
                <a:lnTo>
                  <a:pt x="229784" y="25085"/>
                </a:lnTo>
                <a:lnTo>
                  <a:pt x="245786" y="20094"/>
                </a:lnTo>
                <a:lnTo>
                  <a:pt x="260836" y="20094"/>
                </a:lnTo>
                <a:lnTo>
                  <a:pt x="275123" y="11426"/>
                </a:lnTo>
                <a:lnTo>
                  <a:pt x="291316" y="16810"/>
                </a:lnTo>
                <a:lnTo>
                  <a:pt x="305603" y="8143"/>
                </a:lnTo>
                <a:lnTo>
                  <a:pt x="336464" y="8012"/>
                </a:lnTo>
                <a:lnTo>
                  <a:pt x="351514" y="11294"/>
                </a:lnTo>
                <a:lnTo>
                  <a:pt x="367325" y="2758"/>
                </a:lnTo>
                <a:lnTo>
                  <a:pt x="368158" y="181769"/>
                </a:lnTo>
                <a:lnTo>
                  <a:pt x="0" y="1820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9" name="Google Shape;379;p12"/>
          <p:cNvSpPr/>
          <p:nvPr/>
        </p:nvSpPr>
        <p:spPr>
          <a:xfrm>
            <a:off x="-44634" y="1024134"/>
            <a:ext cx="12280867" cy="5874933"/>
          </a:xfrm>
          <a:custGeom>
            <a:rect b="b" l="l" r="r" t="t"/>
            <a:pathLst>
              <a:path extrusionOk="0" h="176248" w="368426">
                <a:moveTo>
                  <a:pt x="577" y="5516"/>
                </a:moveTo>
                <a:lnTo>
                  <a:pt x="16960" y="11214"/>
                </a:lnTo>
                <a:lnTo>
                  <a:pt x="47440" y="11214"/>
                </a:lnTo>
                <a:lnTo>
                  <a:pt x="62680" y="6843"/>
                </a:lnTo>
                <a:lnTo>
                  <a:pt x="77920" y="16156"/>
                </a:lnTo>
                <a:lnTo>
                  <a:pt x="93160" y="16156"/>
                </a:lnTo>
                <a:lnTo>
                  <a:pt x="107638" y="11214"/>
                </a:lnTo>
                <a:lnTo>
                  <a:pt x="122878" y="8173"/>
                </a:lnTo>
                <a:lnTo>
                  <a:pt x="138880" y="8173"/>
                </a:lnTo>
                <a:lnTo>
                  <a:pt x="154120" y="10834"/>
                </a:lnTo>
                <a:lnTo>
                  <a:pt x="168979" y="7603"/>
                </a:lnTo>
                <a:lnTo>
                  <a:pt x="184219" y="12734"/>
                </a:lnTo>
                <a:lnTo>
                  <a:pt x="199840" y="20527"/>
                </a:lnTo>
                <a:lnTo>
                  <a:pt x="214318" y="15205"/>
                </a:lnTo>
                <a:lnTo>
                  <a:pt x="229939" y="15205"/>
                </a:lnTo>
                <a:lnTo>
                  <a:pt x="245560" y="5892"/>
                </a:lnTo>
                <a:lnTo>
                  <a:pt x="260800" y="11214"/>
                </a:lnTo>
                <a:lnTo>
                  <a:pt x="276040" y="11214"/>
                </a:lnTo>
                <a:lnTo>
                  <a:pt x="291280" y="6843"/>
                </a:lnTo>
                <a:lnTo>
                  <a:pt x="321760" y="6843"/>
                </a:lnTo>
                <a:lnTo>
                  <a:pt x="337000" y="15966"/>
                </a:lnTo>
                <a:lnTo>
                  <a:pt x="351478" y="12734"/>
                </a:lnTo>
                <a:lnTo>
                  <a:pt x="367861" y="0"/>
                </a:lnTo>
                <a:lnTo>
                  <a:pt x="368426" y="176248"/>
                </a:lnTo>
                <a:lnTo>
                  <a:pt x="0" y="176248"/>
                </a:lnTo>
                <a:close/>
              </a:path>
            </a:pathLst>
          </a:custGeom>
          <a:solidFill>
            <a:srgbClr val="00CEF6">
              <a:alpha val="73333"/>
            </a:srgbClr>
          </a:solidFill>
          <a:ln>
            <a:noFill/>
          </a:ln>
        </p:spPr>
      </p:sp>
      <p:sp>
        <p:nvSpPr>
          <p:cNvPr id="380" name="Google Shape;380;p12"/>
          <p:cNvSpPr/>
          <p:nvPr/>
        </p:nvSpPr>
        <p:spPr>
          <a:xfrm rot="8100000">
            <a:off x="2463975" y="590625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2"/>
          <p:cNvSpPr/>
          <p:nvPr/>
        </p:nvSpPr>
        <p:spPr>
          <a:xfrm rot="8100000">
            <a:off x="8051975" y="969092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12"/>
          <p:cNvSpPr/>
          <p:nvPr/>
        </p:nvSpPr>
        <p:spPr>
          <a:xfrm rot="8100000">
            <a:off x="9575975" y="1013559"/>
            <a:ext cx="163483" cy="163483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3" name="Google Shape;383;p12"/>
          <p:cNvGrpSpPr/>
          <p:nvPr/>
        </p:nvGrpSpPr>
        <p:grpSpPr>
          <a:xfrm>
            <a:off x="-12700" y="869967"/>
            <a:ext cx="12223767" cy="793733"/>
            <a:chOff x="-9525" y="4462475"/>
            <a:chExt cx="9167825" cy="595300"/>
          </a:xfrm>
        </p:grpSpPr>
        <p:sp>
          <p:nvSpPr>
            <p:cNvPr id="384" name="Google Shape;384;p12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5" name="Google Shape;385;p12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6" name="Google Shape;386;p12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387" name="Google Shape;387;p12"/>
          <p:cNvGrpSpPr/>
          <p:nvPr/>
        </p:nvGrpSpPr>
        <p:grpSpPr>
          <a:xfrm>
            <a:off x="-57115" y="844652"/>
            <a:ext cx="12306100" cy="857049"/>
            <a:chOff x="-42837" y="4443488"/>
            <a:chExt cx="9229575" cy="642787"/>
          </a:xfrm>
        </p:grpSpPr>
        <p:sp>
          <p:nvSpPr>
            <p:cNvPr id="388" name="Google Shape;388;p1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1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1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1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1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3" name="Google Shape;413;p12"/>
          <p:cNvSpPr/>
          <p:nvPr/>
        </p:nvSpPr>
        <p:spPr>
          <a:xfrm>
            <a:off x="3987600" y="1034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12"/>
          <p:cNvSpPr/>
          <p:nvPr/>
        </p:nvSpPr>
        <p:spPr>
          <a:xfrm>
            <a:off x="1447600" y="1415933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12"/>
          <p:cNvSpPr/>
          <p:nvPr/>
        </p:nvSpPr>
        <p:spPr>
          <a:xfrm>
            <a:off x="6527600" y="941376"/>
            <a:ext cx="152800" cy="1528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2"/>
          <p:cNvSpPr/>
          <p:nvPr/>
        </p:nvSpPr>
        <p:spPr>
          <a:xfrm rot="8100000">
            <a:off x="11599932" y="692225"/>
            <a:ext cx="163483" cy="163483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12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3"/>
          <p:cNvGrpSpPr/>
          <p:nvPr/>
        </p:nvGrpSpPr>
        <p:grpSpPr>
          <a:xfrm>
            <a:off x="508000" y="9"/>
            <a:ext cx="11176000" cy="6883131"/>
            <a:chOff x="381000" y="-18750"/>
            <a:chExt cx="8382000" cy="5181000"/>
          </a:xfrm>
        </p:grpSpPr>
        <p:cxnSp>
          <p:nvCxnSpPr>
            <p:cNvPr id="11" name="Google Shape;11;p3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3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3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3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" name="Google Shape;15;p3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" name="Google Shape;16;p3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3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" name="Google Shape;18;p3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" name="Google Shape;19;p3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" name="Google Shape;20;p3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" name="Google Shape;21;p3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" name="Google Shape;22;p3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3" name="Google Shape;23;p3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4" name="Google Shape;24;p3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3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6" name="Google Shape;26;p3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sm" w="sm" type="none"/>
              <a:tailEnd len="sm" w="sm" type="none"/>
            </a:ln>
          </p:spPr>
        </p:cxnSp>
      </p:grpSp>
      <p:sp>
        <p:nvSpPr>
          <p:cNvPr id="34" name="Google Shape;34;p3"/>
          <p:cNvSpPr txBox="1"/>
          <p:nvPr>
            <p:ph type="title"/>
          </p:nvPr>
        </p:nvSpPr>
        <p:spPr>
          <a:xfrm>
            <a:off x="1397000" y="845500"/>
            <a:ext cx="9328800" cy="9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i="0" sz="2000" u="none" cap="none" strike="noStrike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35" name="Google Shape;35;p3"/>
          <p:cNvSpPr txBox="1"/>
          <p:nvPr>
            <p:ph idx="1" type="body"/>
          </p:nvPr>
        </p:nvSpPr>
        <p:spPr>
          <a:xfrm>
            <a:off x="1434467" y="2053567"/>
            <a:ext cx="9328800" cy="25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◉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◉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0" lvl="1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indent="0" lvl="2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indent="0" lvl="3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indent="0" lvl="4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indent="0" lvl="5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indent="0" lvl="6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indent="0" lvl="7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indent="0" lvl="8" marL="0" marR="0" rtl="0" algn="r">
              <a:buClr>
                <a:srgbClr val="FFFFFF"/>
              </a:buClr>
              <a:buSzPts val="1333"/>
              <a:buFont typeface="Oswald"/>
              <a:buNone/>
              <a:defRPr b="0" i="0" sz="1333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6096" y="1070197"/>
            <a:ext cx="4047451" cy="170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"/>
          <p:cNvSpPr txBox="1"/>
          <p:nvPr>
            <p:ph type="ctrTitle"/>
          </p:nvPr>
        </p:nvSpPr>
        <p:spPr>
          <a:xfrm>
            <a:off x="4719145" y="3250323"/>
            <a:ext cx="7336224" cy="2155564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</a:pPr>
            <a:r>
              <a:rPr lang="fr-FR" sz="4267">
                <a:solidFill>
                  <a:srgbClr val="1D2537"/>
                </a:solidFill>
              </a:rPr>
              <a:t>SPECIES DISTRIBUTION  MODELING (SDM)</a:t>
            </a:r>
            <a:endParaRPr sz="4267">
              <a:solidFill>
                <a:srgbClr val="1D2537"/>
              </a:solidFill>
            </a:endParaRPr>
          </a:p>
        </p:txBody>
      </p:sp>
      <p:sp>
        <p:nvSpPr>
          <p:cNvPr id="426" name="Google Shape;426;p1"/>
          <p:cNvSpPr txBox="1"/>
          <p:nvPr/>
        </p:nvSpPr>
        <p:spPr>
          <a:xfrm>
            <a:off x="0" y="3932512"/>
            <a:ext cx="4452731" cy="2143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667" u="none" cap="none" strike="noStrik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Members of group number 4</a:t>
            </a:r>
            <a:endParaRPr b="0" i="0" sz="2667" u="none" cap="none" strike="noStrike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133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Hubert A. DOSSA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133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Birama DIALO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133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Romuald AVOCEVOUN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133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JENNY  Samwel</a:t>
            </a:r>
            <a:endParaRPr b="0" i="0" sz="2133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133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LEVY Mejia</a:t>
            </a:r>
            <a:endParaRPr/>
          </a:p>
        </p:txBody>
      </p:sp>
      <p:sp>
        <p:nvSpPr>
          <p:cNvPr id="427" name="Google Shape;427;p1"/>
          <p:cNvSpPr txBox="1"/>
          <p:nvPr/>
        </p:nvSpPr>
        <p:spPr>
          <a:xfrm>
            <a:off x="8700978" y="5684114"/>
            <a:ext cx="340315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GeoTraining Summer School 2025</a:t>
            </a:r>
            <a:endParaRPr b="1" i="0" sz="2400" u="none" cap="none" strike="noStrike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428" name="Google Shape;428;p1"/>
          <p:cNvPicPr preferRelativeResize="0"/>
          <p:nvPr/>
        </p:nvPicPr>
        <p:blipFill rotWithShape="1">
          <a:blip r:embed="rId4">
            <a:alphaModFix/>
          </a:blip>
          <a:srcRect b="0" l="9094" r="9094" t="7152"/>
          <a:stretch/>
        </p:blipFill>
        <p:spPr>
          <a:xfrm>
            <a:off x="9070429" y="0"/>
            <a:ext cx="3121572" cy="1849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1"/>
          <p:cNvPicPr preferRelativeResize="0"/>
          <p:nvPr/>
        </p:nvPicPr>
        <p:blipFill rotWithShape="1">
          <a:blip r:embed="rId5">
            <a:alphaModFix/>
          </a:blip>
          <a:srcRect b="0" l="7719" r="7720" t="8250"/>
          <a:stretch/>
        </p:blipFill>
        <p:spPr>
          <a:xfrm>
            <a:off x="-1" y="-1"/>
            <a:ext cx="3531476" cy="1641473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1"/>
          <p:cNvSpPr txBox="1"/>
          <p:nvPr/>
        </p:nvSpPr>
        <p:spPr>
          <a:xfrm>
            <a:off x="2438403" y="6268431"/>
            <a:ext cx="7087572" cy="5575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fr-FR" sz="2667" u="none" cap="none" strike="noStrike">
                <a:solidFill>
                  <a:srgbClr val="28324A"/>
                </a:solidFill>
                <a:latin typeface="Oswald"/>
                <a:ea typeface="Oswald"/>
                <a:cs typeface="Oswald"/>
                <a:sym typeface="Oswald"/>
              </a:rPr>
              <a:t>Understanding species – environment relationships</a:t>
            </a:r>
            <a:endParaRPr b="0" i="1" sz="2667" u="none" cap="none" strike="noStrike">
              <a:solidFill>
                <a:srgbClr val="28324A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"/>
          <p:cNvSpPr txBox="1"/>
          <p:nvPr>
            <p:ph type="title"/>
          </p:nvPr>
        </p:nvSpPr>
        <p:spPr>
          <a:xfrm>
            <a:off x="1431600" y="277661"/>
            <a:ext cx="9328800" cy="9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/>
              <a:t>PROJECT OUTLINE</a:t>
            </a:r>
            <a:endParaRPr/>
          </a:p>
        </p:txBody>
      </p:sp>
      <p:sp>
        <p:nvSpPr>
          <p:cNvPr id="436" name="Google Shape;436;p2"/>
          <p:cNvSpPr txBox="1"/>
          <p:nvPr>
            <p:ph idx="1" type="body"/>
          </p:nvPr>
        </p:nvSpPr>
        <p:spPr>
          <a:xfrm>
            <a:off x="210607" y="1622007"/>
            <a:ext cx="5191711" cy="15941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2396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b="1" lang="fr-FR" sz="2133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Module 1.</a:t>
            </a:r>
            <a:endParaRPr/>
          </a:p>
          <a:p>
            <a:pPr indent="0" lvl="0" marL="152396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133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57188" lvl="1" marL="121917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fr-FR" sz="2133">
                <a:latin typeface="Oswald"/>
                <a:ea typeface="Oswald"/>
                <a:cs typeface="Oswald"/>
                <a:sym typeface="Oswald"/>
              </a:rPr>
              <a:t>Introduction to Species Distribution modeling (4h)</a:t>
            </a:r>
            <a:endParaRPr sz="2133">
              <a:latin typeface="Oswald"/>
              <a:ea typeface="Oswald"/>
              <a:cs typeface="Oswald"/>
              <a:sym typeface="Oswald"/>
            </a:endParaRPr>
          </a:p>
          <a:p>
            <a:pPr indent="-342888" lvl="1" marL="121917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33">
              <a:latin typeface="Oswald"/>
              <a:ea typeface="Oswald"/>
              <a:cs typeface="Oswald"/>
              <a:sym typeface="Oswald"/>
            </a:endParaRPr>
          </a:p>
          <a:p>
            <a:pPr indent="0" lvl="1" marL="76198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133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437" name="Google Shape;437;p2"/>
          <p:cNvSpPr txBox="1"/>
          <p:nvPr>
            <p:ph idx="2" type="body"/>
          </p:nvPr>
        </p:nvSpPr>
        <p:spPr>
          <a:xfrm>
            <a:off x="7310381" y="1736560"/>
            <a:ext cx="4098652" cy="1692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2396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b="1" lang="fr-FR" sz="2133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Module 2.</a:t>
            </a:r>
            <a:endParaRPr/>
          </a:p>
          <a:p>
            <a:pPr indent="0" lvl="0" marL="152396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133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57188" lvl="1" marL="121917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fr-FR" sz="2133">
                <a:latin typeface="Oswald"/>
                <a:ea typeface="Oswald"/>
                <a:cs typeface="Oswald"/>
                <a:sym typeface="Oswald"/>
              </a:rPr>
              <a:t>Getting started with R and Qgis (8h)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438" name="Google Shape;438;p2"/>
          <p:cNvSpPr txBox="1"/>
          <p:nvPr>
            <p:ph idx="12" type="sldNum"/>
          </p:nvPr>
        </p:nvSpPr>
        <p:spPr>
          <a:xfrm>
            <a:off x="11409033" y="6434933"/>
            <a:ext cx="731600" cy="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Oswald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39" name="Google Shape;439;p2"/>
          <p:cNvSpPr txBox="1"/>
          <p:nvPr/>
        </p:nvSpPr>
        <p:spPr>
          <a:xfrm>
            <a:off x="4045083" y="4119567"/>
            <a:ext cx="5191711" cy="1580145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152396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Arial"/>
              <a:buNone/>
            </a:pPr>
            <a:r>
              <a:rPr b="1" i="0" lang="fr-FR" sz="2133" u="none" cap="none" strike="noStrike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Module 3.</a:t>
            </a:r>
            <a:endParaRPr/>
          </a:p>
          <a:p>
            <a:pPr indent="0" lvl="0" marL="152396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Arial"/>
              <a:buNone/>
            </a:pPr>
            <a:r>
              <a:t/>
            </a:r>
            <a:endParaRPr b="1" i="0" sz="2133" u="none" cap="none" strike="noStrike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57188" lvl="1" marL="121917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Arial"/>
              <a:buChar char="◉"/>
            </a:pPr>
            <a:r>
              <a:rPr b="0" i="0" lang="fr-FR" sz="2133" u="none" cap="none" strike="noStrike">
                <a:solidFill>
                  <a:srgbClr val="28324A"/>
                </a:solidFill>
                <a:latin typeface="Oswald"/>
                <a:ea typeface="Oswald"/>
                <a:cs typeface="Oswald"/>
                <a:sym typeface="Oswald"/>
              </a:rPr>
              <a:t>Modeling(</a:t>
            </a:r>
            <a:r>
              <a:rPr lang="fr-FR" sz="2133">
                <a:solidFill>
                  <a:srgbClr val="28324A"/>
                </a:solidFill>
                <a:latin typeface="Oswald"/>
                <a:ea typeface="Oswald"/>
                <a:cs typeface="Oswald"/>
                <a:sym typeface="Oswald"/>
              </a:rPr>
              <a:t>8</a:t>
            </a:r>
            <a:r>
              <a:rPr b="0" i="0" lang="fr-FR" sz="2133" u="none" cap="none" strike="noStrike">
                <a:solidFill>
                  <a:srgbClr val="28324A"/>
                </a:solidFill>
                <a:latin typeface="Oswald"/>
                <a:ea typeface="Oswald"/>
                <a:cs typeface="Oswald"/>
                <a:sym typeface="Oswald"/>
              </a:rPr>
              <a:t>h)</a:t>
            </a:r>
            <a:endParaRPr b="0" i="0" sz="2133" u="none" cap="none" strike="noStrike">
              <a:solidFill>
                <a:srgbClr val="28324A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1" marL="76198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Font typeface="Arial"/>
              <a:buNone/>
            </a:pPr>
            <a:r>
              <a:t/>
            </a:r>
            <a:endParaRPr b="1" i="0" sz="2133" u="none" cap="none" strike="noStrike">
              <a:solidFill>
                <a:srgbClr val="28324A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2025-09-26T08:55:57Z</dcterms:created>
  <dc:creator>Levy Mejia</dc:creator>
</cp:coreProperties>
</file>