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74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E9BFC-51E1-4303-BD3C-FEE64ADC93A2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DE2D5-9552-4A6F-97EF-A4D7C9F261D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779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5694D9-051D-469B-8CC0-DD8EA5328D8E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4106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A188C-E4DA-EF74-26AD-E6D6234BA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C8D28B-65C4-FC91-F292-BC4E172884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F964E-987A-6B68-695A-05BAE7E10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92A5A-82C9-699F-0F41-4B84D3531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FC385-12D8-2247-68E7-2E4B1983D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4572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BD978-2B06-798F-EF5D-F9ABFF401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9CA2AB-5C8D-2ABE-A2A7-1EFD941FF7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C19D5-AAAF-3FB1-8E85-B22C1AC6F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EF79F-5C4A-30CE-E1A8-4E4F795AA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771BA-6A04-B2D7-8535-CA4454A4C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28598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54C645-8173-7146-1164-04E4CE36D1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B922C2-F521-899D-B234-61A21BA72F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6E101-E3AF-194D-F403-48F5D7BE6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F5D55-848C-7824-D04B-B4ECD38B2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CC44C-572C-AAAB-2914-A4A067A50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8076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D7AB3-9619-7F08-44CB-F7228DA38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A7C3F-C964-FDA3-E93F-6CC0E3849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D40AB-968F-99DD-1F58-F7C9A013A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3985-83B5-2953-FBB7-8C554D47C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680EB-63F5-4169-DC59-07C13AF67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160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770AB-FD4A-8C9D-9621-0B53CD1AD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03673-9CBE-2A09-359A-398B5B622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A1844-B643-EF22-19C1-0E35493B4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DCEBF-DA87-C5BD-5B05-2A56AC29C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44C8C-81EB-58DD-164F-1B2A99E0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09685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81234-DC47-A7D9-23AD-4D9D9705F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0CA94-5361-DD02-F031-48E2143158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8F113D-524B-FC8E-2F76-D04708C868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506DB4-A5CE-4A27-24CF-540380C11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9946B-EC60-FF4D-E00F-4646D8C37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CB7EE3-DAC1-1973-156E-5FA789982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4558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D7E6A-6483-EAD4-5B9C-C6F762F93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2ED42-9DDE-44A8-BCA8-9BE0FE457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E44ED0-55C2-9049-E329-A0422B2721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F9EA19-7549-DBE6-14B0-FC1AC2D6A7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5C4A69-3799-742E-C91A-79532D6EEA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504281-6CB4-8EC9-E713-59FF56EAC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0D1607-4F93-8284-C4D9-0A69B2D5B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B35868-FBFD-9801-FED7-08709E9F6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810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8CD3D-8C8F-1750-C7E1-3385505B1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B54DB1-2A94-7454-AA1E-8EF260FE4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B112E9-2554-751B-D151-7FE0F128C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DC27A-7DD3-2C13-A002-2C1BB6E3F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640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E79800-0425-160E-2AC8-CDE68C0A2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57B57F-BD10-0C4A-9695-75E95BCE8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F8CB9E-66B1-A089-2099-889AEDFC6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9481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A2D87-C1FB-C813-9600-EB447E69B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4B4A2-7EBE-35F8-72C3-CBC9F2219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8D6F43-AB18-7AC6-1AA5-A763DCCF4D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8563B-9A13-BE70-A1EE-B86A523EC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A06DD-816A-1BA4-31D2-43CDF85FF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EA3DDA-CF86-1168-BD11-A34AB8884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80933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0542F-AE78-A92E-7425-5175FFD4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F382D1-FFD4-F85E-6CD5-FF213D8C24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04577-C9B7-1E26-97C1-8E5B0DE65C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DF590-79EC-7B89-9CE3-C91CA94A3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EE25D4-7F55-78A1-13EC-B01A952A0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65B545-0E13-9F84-0176-B1E01E13F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5651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C80CD1-1D19-F7AF-91B7-37B713B88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FF3E75-C016-AF63-8DAA-4817C157A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F1AE5-A0AF-C77F-A077-B32AF0484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3900EA-9EE0-4C13-832B-8E2BBF1D04F1}" type="datetimeFigureOut">
              <a:rPr lang="en-ID" smtClean="0"/>
              <a:t>26/09/2025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D0DDC-A67F-89DF-0868-AA76AF2163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3B529-C250-2936-60DC-90677D22BF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A757B8-8ED4-4381-8D13-32DFF0A3A6D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742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sites.google.com/view/land-cover-detectionclass/halaman-muka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939A67D3-6AC4-BC0F-BF88-7BFB6F928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9200" y="0"/>
            <a:ext cx="7909923" cy="6883029"/>
            <a:chOff x="-19200" y="0"/>
            <a:chExt cx="7909923" cy="688302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3A08E5A-3043-1C02-698D-F6D599CE4F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00" y="0"/>
              <a:ext cx="7909923" cy="6883029"/>
            </a:xfrm>
            <a:prstGeom prst="rect">
              <a:avLst/>
            </a:prstGeom>
            <a:gradFill>
              <a:gsLst>
                <a:gs pos="7000">
                  <a:schemeClr val="accent2"/>
                </a:gs>
                <a:gs pos="100000">
                  <a:schemeClr val="accent5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00A5B4D-8C6B-0FF2-BD2E-1E8D8A535E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199" y="0"/>
              <a:ext cx="7909922" cy="6883029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5">
                    <a:lumMod val="60000"/>
                    <a:lumOff val="40000"/>
                    <a:alpha val="0"/>
                  </a:schemeClr>
                </a:gs>
              </a:gsLst>
              <a:lin ang="204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C9740E8-9D72-EB9D-357E-FA7D5F5C8E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499591" y="-508104"/>
              <a:ext cx="6872341" cy="7909922"/>
            </a:xfrm>
            <a:prstGeom prst="rect">
              <a:avLst/>
            </a:prstGeom>
            <a:gradFill>
              <a:gsLst>
                <a:gs pos="0">
                  <a:schemeClr val="accent5">
                    <a:lumMod val="75000"/>
                    <a:alpha val="46000"/>
                  </a:schemeClr>
                </a:gs>
                <a:gs pos="49000">
                  <a:schemeClr val="accent5">
                    <a:alpha val="0"/>
                  </a:schemeClr>
                </a:gs>
              </a:gsLst>
              <a:lin ang="19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442394F8-56D0-4DFE-B5D5-422B500C6A40}"/>
              </a:ext>
            </a:extLst>
          </p:cNvPr>
          <p:cNvSpPr txBox="1"/>
          <p:nvPr/>
        </p:nvSpPr>
        <p:spPr>
          <a:xfrm>
            <a:off x="422389" y="1626791"/>
            <a:ext cx="6701852" cy="25828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ID" sz="4000" b="1" dirty="0"/>
              <a:t>Open educational resources </a:t>
            </a:r>
          </a:p>
          <a:p>
            <a:pPr algn="ctr"/>
            <a:r>
              <a:rPr lang="en-ID" sz="4000" b="1" dirty="0"/>
              <a:t>Landcover Classification and Detection</a:t>
            </a:r>
          </a:p>
          <a:p>
            <a:pPr algn="ctr"/>
            <a:endParaRPr lang="en-ID" sz="4000" b="1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C6799E2-CB4F-4186-90E7-80E82BEF0750}"/>
              </a:ext>
            </a:extLst>
          </p:cNvPr>
          <p:cNvSpPr txBox="1"/>
          <p:nvPr/>
        </p:nvSpPr>
        <p:spPr>
          <a:xfrm>
            <a:off x="1018082" y="4690499"/>
            <a:ext cx="5510466" cy="12557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0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https://sites.google.com/view/land-cover-detectionclass/halaman-muka</a:t>
            </a:r>
            <a:endParaRPr lang="en-US" sz="2000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en-US" sz="2000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000" dirty="0">
                <a:solidFill>
                  <a:schemeClr val="bg1"/>
                </a:solidFill>
              </a:rPr>
              <a:t>Click this link provided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en-US" sz="2000" dirty="0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7EFC6F6-FC1C-4D3D-A509-BE365DDDE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9689" y="999243"/>
            <a:ext cx="2677274" cy="82995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E873464-4027-400B-926C-F57919221F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8635"/>
          <a:stretch/>
        </p:blipFill>
        <p:spPr>
          <a:xfrm>
            <a:off x="8659687" y="2474584"/>
            <a:ext cx="2677275" cy="57334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5B04026-DE06-4370-B055-A3BFC44294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9201" y="3534876"/>
            <a:ext cx="2669886" cy="115562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CDB3245-7BBF-474E-98BD-4202EF2125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6525" y="4905380"/>
            <a:ext cx="2677275" cy="1131242"/>
          </a:xfrm>
          <a:prstGeom prst="rect">
            <a:avLst/>
          </a:prstGeom>
        </p:spPr>
      </p:pic>
      <p:pic>
        <p:nvPicPr>
          <p:cNvPr id="5" name="Bild 4" descr="P:\!Sekretariat\Logos-Flyer\Institut\Logo neu 2024\Geos_Logo_rot_RGB.jpg">
            <a:extLst>
              <a:ext uri="{FF2B5EF4-FFF2-40B4-BE49-F238E27FC236}">
                <a16:creationId xmlns:a16="http://schemas.microsoft.com/office/drawing/2014/main" id="{EFCDDC77-B1EB-42D8-98BA-8C90661729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01" b="12413"/>
          <a:stretch/>
        </p:blipFill>
        <p:spPr bwMode="auto">
          <a:xfrm>
            <a:off x="10021593" y="5881505"/>
            <a:ext cx="2170407" cy="97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4939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automo</dc:creator>
  <cp:lastModifiedBy>automo</cp:lastModifiedBy>
  <cp:revision>1</cp:revision>
  <dcterms:created xsi:type="dcterms:W3CDTF">2025-09-26T09:02:41Z</dcterms:created>
  <dcterms:modified xsi:type="dcterms:W3CDTF">2025-09-26T09:06:28Z</dcterms:modified>
</cp:coreProperties>
</file>